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6" r:id="rId3"/>
    <p:sldId id="264" r:id="rId4"/>
    <p:sldId id="261" r:id="rId5"/>
    <p:sldId id="262" r:id="rId6"/>
    <p:sldId id="263" r:id="rId7"/>
    <p:sldId id="258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57" autoAdjust="0"/>
  </p:normalViewPr>
  <p:slideViewPr>
    <p:cSldViewPr snapToGrid="0">
      <p:cViewPr>
        <p:scale>
          <a:sx n="100" d="100"/>
          <a:sy n="100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65A3F4-E104-45C3-90DE-A4858E22D823}" type="datetimeFigureOut">
              <a:rPr lang="nl-BE" smtClean="0"/>
              <a:t>23/05/2022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4CF1-947E-4813-A7A4-C36EE2C8330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83378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4CF1-947E-4813-A7A4-C36EE2C83308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69117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µ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4CF1-947E-4813-A7A4-C36EE2C83308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13733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F1B2A-820E-0B4D-6ADB-F3BA05BF3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CF198D-1348-9506-C988-BD8DA2176C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28D99-AAA2-0C0B-EA1C-78CD5D9C7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4297C-A902-11D7-7B27-EB7E58E2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80399-698C-AA33-6D01-32EDDB64A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93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27097-889C-DAA0-96B5-DE5A6FE6E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76ABB2-86E0-E032-4C93-A8EF5D7112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94EA4-C339-EDA8-1310-B30866873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0006F-0FA5-EA67-0D24-CA6029FD4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84BEB-CF19-4CF7-E0D8-23DCAE7B7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61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9B35DE-D495-2C94-15B9-7A9F95638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C8DC2-55A8-D51E-6E71-24AE9503FD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6CDBC-B8AE-381E-BBAD-880038F5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3470-824D-0481-3F38-1B31B44CB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9C064-1A43-98FB-2D9A-6B4D9F9F3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67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BEF66-26D9-8D19-430A-78AE2C789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1FC93-3695-FAB9-5711-184AB95F8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39FF2-B3FA-4F22-7593-3172956A6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CA677-8FA8-D8A2-4DEF-454A1A331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BACEF-9EB2-E508-2F1D-AC82E0923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83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86223-02D6-D5A1-8AC8-28E94AAA8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9E97B-DC2F-EF51-CC73-557BF5339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8BEDD-566E-9EF2-7B44-F8748A236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8B376-1AD0-F718-E843-11255E67B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AFEA9-8820-37E7-8FEB-E27229B10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66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BBC3F-D065-FCE4-5C72-B92313CC8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EC7C4-B858-E2D2-695C-741DEDDB7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52AB0-EA58-A4B5-6479-55FAFC719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12903-ADE9-EB4F-E559-B11A79126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4CD5-FC63-2CF3-2B35-0EFD9C8BD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D760C9-8EE7-6BD8-3F65-68F655FFE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52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98B5E-9FC5-1F61-203F-59AF0FFA1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DADE4-612F-882D-E5ED-FCF7125AB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B7960-1FE0-5AF1-3666-6D2C1EB8C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9860E9-846D-6AA4-D090-1CD331044E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EEF96C-E83A-3BCA-E139-B04E730856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44CBF9-D4E5-8F30-2286-D1F6A4BE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2444E-ECC0-D567-293D-FE5A6DE5B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6EB057-5E09-E5B9-A01F-88E188F0F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498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4C2CA-098A-69A9-ADA1-8D8BF3935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851F20-729D-5251-DB7D-DDB069F58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69B95F-9397-B81F-881C-B9A0EAC98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AC3E65-3B55-F7E1-8CB4-97E2F6FC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11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8632BB-BAE5-A8AC-0250-C14D43FD5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A3C822-CB26-9CEB-AE9A-FAD55402B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D9D93-3B98-52DA-8DF5-91F60C50F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79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F05A-A2A5-CAA9-BEA2-D88ADC068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E9A0F-F9D0-F4CB-C5AF-FB849BD62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17ECBA-6835-BA0E-1AED-F384CF72D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35186-0AE0-D21D-293C-A617F5148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649AD-0846-B6A5-4389-3AC1365BA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B8087F-AE12-0881-3478-161764960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0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BC884-27B8-B21C-FE59-F5387C533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6534E4-C6DC-1E7A-BAC6-8D3AFB893B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6BA42-A9B1-0F6E-8989-A61A21E30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89C603-469C-5DB8-B1CB-14AA39429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96E40-BF39-67BD-2A91-3ABF677EB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01D7A6-0E9D-E39B-F4F0-144317CC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460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DF9DF9-0279-7D95-FCC6-193C1A1B5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586B8-D2F1-B6D8-D8CE-53A021FE7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D270B-B484-B0BE-6783-294E5246AD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672F1-1F5F-48E9-866F-0F86C485AB8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B8506-0669-8825-6835-E143F55454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0AB99-B6C3-9B66-9A61-0AD881C2E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77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mailto:summerschool@creativemakers.xyz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701319-6EA1-E707-ED9A-B594232EC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41469"/>
            <a:ext cx="9144000" cy="4456898"/>
          </a:xfrm>
        </p:spPr>
        <p:txBody>
          <a:bodyPr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Creatieve</a:t>
            </a:r>
            <a:r>
              <a:rPr lang="en-US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makers [cm³]</a:t>
            </a:r>
          </a:p>
          <a:p>
            <a:pPr algn="l"/>
            <a:r>
              <a:rPr lang="en-US" sz="26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What?</a:t>
            </a:r>
          </a:p>
          <a:p>
            <a:pPr marL="342900" indent="-342900" algn="l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 initiative from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KULeuven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and LUCA | School of Arts</a:t>
            </a:r>
          </a:p>
          <a:p>
            <a:pPr marL="342900" indent="-342900" algn="l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Inter-disciplinary curriculum for </a:t>
            </a:r>
            <a:r>
              <a:rPr lang="nl-BE" sz="2000" noProof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engineers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architects and artists.</a:t>
            </a:r>
          </a:p>
          <a:p>
            <a:pPr algn="l"/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How?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 Elective/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summerschool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workshops, makerspace, VR/AR/XR lab</a:t>
            </a:r>
          </a:p>
        </p:txBody>
      </p:sp>
    </p:spTree>
    <p:extLst>
      <p:ext uri="{BB962C8B-B14F-4D97-AF65-F5344CB8AC3E}">
        <p14:creationId xmlns:p14="http://schemas.microsoft.com/office/powerpoint/2010/main" val="34518243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D0EB-B218-1523-6187-9371E65A74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Summerschool: </a:t>
            </a:r>
            <a:b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Sense </a:t>
            </a:r>
            <a:r>
              <a:rPr lang="nl-BE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adapt</a:t>
            </a:r>
            <a: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create</a:t>
            </a:r>
            <a: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br>
              <a:rPr lang="nl-BE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701319-6EA1-E707-ED9A-B594232EC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9737" y="3084612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September 5th-15</a:t>
            </a:r>
            <a:r>
              <a:rPr lang="en-US" sz="2000" baseline="30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</a:t>
            </a:r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Castle “Ter Beken”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Mariakerke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 study points</a:t>
            </a:r>
          </a:p>
          <a:p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1026" name="Picture 2" descr="Kasteeldomein Ter Beken">
            <a:extLst>
              <a:ext uri="{FF2B5EF4-FFF2-40B4-BE49-F238E27FC236}">
                <a16:creationId xmlns:a16="http://schemas.microsoft.com/office/drawing/2014/main" id="{AA102527-E83F-82F1-9AB7-ADC29DDA9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758" y="3053865"/>
            <a:ext cx="2957407" cy="2218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015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grass, outdoor, stone&#10;&#10;Description automatically generated">
            <a:extLst>
              <a:ext uri="{FF2B5EF4-FFF2-40B4-BE49-F238E27FC236}">
                <a16:creationId xmlns:a16="http://schemas.microsoft.com/office/drawing/2014/main" id="{2D981F7E-BC0D-FFED-2D5B-3D5806187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37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D0EB-B218-1523-6187-9371E65A7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6565" y="1353716"/>
            <a:ext cx="4708848" cy="1193800"/>
          </a:xfrm>
        </p:spPr>
        <p:txBody>
          <a:bodyPr>
            <a:normAutofit fontScale="90000"/>
          </a:bodyPr>
          <a:lstStyle/>
          <a:p>
            <a:pPr algn="l"/>
            <a:r>
              <a:rPr lang="nl-BE" sz="53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Sense</a:t>
            </a:r>
            <a:br>
              <a:rPr lang="nl-BE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4BB203F-1B98-9150-83F4-A4EB115F4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6565" y="1855366"/>
            <a:ext cx="7265435" cy="4627562"/>
          </a:xfrm>
        </p:spPr>
        <p:txBody>
          <a:bodyPr>
            <a:normAutofit/>
          </a:bodyPr>
          <a:lstStyle/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Building/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using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sensors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that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</a:p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</a:p>
          <a:p>
            <a:pPr marL="342900" indent="-342900" algn="l">
              <a:buFontTx/>
              <a:buChar char="-"/>
            </a:pP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Capture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invisible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layer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(wifi, bluetooth, sound,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etc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</a:p>
          <a:p>
            <a:pPr marL="342900" indent="-342900" algn="l">
              <a:buFontTx/>
              <a:buChar char="-"/>
            </a:pP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342900" indent="-342900" algn="l">
              <a:buFontTx/>
              <a:buChar char="-"/>
            </a:pP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Capture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geometric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data      </a:t>
            </a:r>
          </a:p>
          <a:p>
            <a:pPr marL="342900" indent="-342900" algn="l">
              <a:buFontTx/>
              <a:buChar char="-"/>
            </a:pP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pointclouds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lidar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</a:p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</a:t>
            </a:r>
          </a:p>
          <a:p>
            <a:pPr algn="l"/>
            <a:endParaRPr lang="nl-BE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endParaRPr lang="nl-BE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25B6DD-0CBF-130D-7DFA-BE99330B5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282"/>
            <a:ext cx="4708848" cy="4708848"/>
          </a:xfrm>
          <a:prstGeom prst="rect">
            <a:avLst/>
          </a:prstGeom>
        </p:spPr>
      </p:pic>
      <p:sp>
        <p:nvSpPr>
          <p:cNvPr id="8" name="Subtitle 4">
            <a:extLst>
              <a:ext uri="{FF2B5EF4-FFF2-40B4-BE49-F238E27FC236}">
                <a16:creationId xmlns:a16="http://schemas.microsoft.com/office/drawing/2014/main" id="{A9995D59-D42D-0A4B-E40D-385C58760ADE}"/>
              </a:ext>
            </a:extLst>
          </p:cNvPr>
          <p:cNvSpPr txBox="1">
            <a:spLocks/>
          </p:cNvSpPr>
          <p:nvPr/>
        </p:nvSpPr>
        <p:spPr>
          <a:xfrm>
            <a:off x="5307565" y="4462885"/>
            <a:ext cx="7265435" cy="4627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photogrammetry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odometry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)</a:t>
            </a:r>
          </a:p>
          <a:p>
            <a:pPr marL="342900" indent="-342900" algn="l">
              <a:buFontTx/>
              <a:buChar char="-"/>
            </a:pP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206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D0EB-B218-1523-6187-9371E65A7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34947" y="503238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nl-BE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Adapt</a:t>
            </a:r>
            <a:br>
              <a:rPr lang="nl-BE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4BB203F-1B98-9150-83F4-A4EB115F4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34947" y="2440570"/>
            <a:ext cx="6425682" cy="2145620"/>
          </a:xfrm>
        </p:spPr>
        <p:txBody>
          <a:bodyPr>
            <a:noAutofit/>
          </a:bodyPr>
          <a:lstStyle/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 Data processing /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reconstruction</a:t>
            </a: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</a:p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drawing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programming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modeling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</a:p>
          <a:p>
            <a:pPr algn="l"/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rendering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simulating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3dprinting, </a:t>
            </a:r>
          </a:p>
          <a:p>
            <a:pPr algn="l"/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visualising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building machine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learning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models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etc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</a:p>
          <a:p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4" name="Picture 3" descr="A jellyfish in the water&#10;&#10;Description automatically generated with low confidence">
            <a:extLst>
              <a:ext uri="{FF2B5EF4-FFF2-40B4-BE49-F238E27FC236}">
                <a16:creationId xmlns:a16="http://schemas.microsoft.com/office/drawing/2014/main" id="{FCBC2EFE-30CD-0E40-097A-A90DA3FC80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4967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519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D0EB-B218-1523-6187-9371E65A7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6350" y="314748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nl-BE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Create</a:t>
            </a:r>
            <a:b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lang="en-US" sz="48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4BB203F-1B98-9150-83F4-A4EB115F4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675" y="2601119"/>
            <a:ext cx="6181725" cy="1655762"/>
          </a:xfrm>
        </p:spPr>
        <p:txBody>
          <a:bodyPr>
            <a:normAutofit lnSpcReduction="10000"/>
          </a:bodyPr>
          <a:lstStyle/>
          <a:p>
            <a:pPr marL="342900" indent="-342900" algn="l">
              <a:buFontTx/>
              <a:buChar char="-"/>
            </a:pP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Representational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methods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(AR/VR, XR, game,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physical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prototype, video,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installation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real time etc..)</a:t>
            </a:r>
          </a:p>
          <a:p>
            <a:pPr marL="342900" indent="-342900" algn="l">
              <a:buFontTx/>
              <a:buChar char="-"/>
            </a:pP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342900" indent="-342900" algn="l">
              <a:buFontTx/>
              <a:buChar char="-"/>
            </a:pP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Iterative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and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Non-lineair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process</a:t>
            </a: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4" name="Picture 3" descr="A picture containing indoor, several&#10;&#10;Description automatically generated">
            <a:extLst>
              <a:ext uri="{FF2B5EF4-FFF2-40B4-BE49-F238E27FC236}">
                <a16:creationId xmlns:a16="http://schemas.microsoft.com/office/drawing/2014/main" id="{B825400A-633B-AD7B-C4E0-EA68658395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5616"/>
            <a:ext cx="48291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41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D4251B-C455-7246-5BD5-5038B8616735}"/>
              </a:ext>
            </a:extLst>
          </p:cNvPr>
          <p:cNvSpPr txBox="1"/>
          <p:nvPr/>
        </p:nvSpPr>
        <p:spPr>
          <a:xfrm>
            <a:off x="1978428" y="814647"/>
            <a:ext cx="74513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Team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dr. Gilles Callebaut , dr.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Corneel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Cannaerts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drs.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Weronika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Gajda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 dr. Liselotte Vroman , Joris Putteneers, Kasper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Jordaens</a:t>
            </a:r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6ED92-E65F-1A25-2B37-001EFE8CB150}"/>
              </a:ext>
            </a:extLst>
          </p:cNvPr>
          <p:cNvSpPr txBox="1"/>
          <p:nvPr/>
        </p:nvSpPr>
        <p:spPr>
          <a:xfrm>
            <a:off x="1978426" y="2721114"/>
            <a:ext cx="73560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When?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September 5th-15th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87A9DC-0377-7ED7-97A9-367BA9E6C425}"/>
              </a:ext>
            </a:extLst>
          </p:cNvPr>
          <p:cNvSpPr txBox="1"/>
          <p:nvPr/>
        </p:nvSpPr>
        <p:spPr>
          <a:xfrm>
            <a:off x="1978427" y="4104361"/>
            <a:ext cx="73560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Where? </a:t>
            </a:r>
          </a:p>
          <a:p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Kasteel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“Ter Beken”,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Mariakerke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Campus Sint-Lucas and Ghent Technology Campus. </a:t>
            </a:r>
            <a:r>
              <a:rPr lang="en-US" sz="2000" b="1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Accomodation</a:t>
            </a:r>
            <a:r>
              <a:rPr lang="en-US" sz="2000" b="1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for participants is provided during the period of the Summer School. 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168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7041406-3EC1-9650-FACC-E6B20B954443}"/>
              </a:ext>
            </a:extLst>
          </p:cNvPr>
          <p:cNvSpPr txBox="1"/>
          <p:nvPr/>
        </p:nvSpPr>
        <p:spPr>
          <a:xfrm>
            <a:off x="1949853" y="669081"/>
            <a:ext cx="7060797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who?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3th Bachelors or Master students in the fields of Architecture, Urban Design, Arts and Engineering.</a:t>
            </a:r>
          </a:p>
          <a:p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 study points ( 3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summerschool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&amp; 3 in the 1st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sem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</a:p>
          <a:p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Deadline for application: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June 6th 2022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Interested candidates should send their CV, a motivation letter (maximum 300 words in English), including a link to a portfolio (if relevant) to: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summerschool@creativemakers.xyz</a:t>
            </a:r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Confirmation of acceptance: June 27th 2022</a:t>
            </a:r>
          </a:p>
        </p:txBody>
      </p:sp>
    </p:spTree>
    <p:extLst>
      <p:ext uri="{BB962C8B-B14F-4D97-AF65-F5344CB8AC3E}">
        <p14:creationId xmlns:p14="http://schemas.microsoft.com/office/powerpoint/2010/main" val="2326699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</TotalTime>
  <Words>299</Words>
  <Application>Microsoft Office PowerPoint</Application>
  <PresentationFormat>Widescreen</PresentationFormat>
  <Paragraphs>53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JetBrains Mono</vt:lpstr>
      <vt:lpstr>Office Theme</vt:lpstr>
      <vt:lpstr>PowerPoint Presentation</vt:lpstr>
      <vt:lpstr>Summerschool:  Sense adapt create  </vt:lpstr>
      <vt:lpstr>PowerPoint Presentation</vt:lpstr>
      <vt:lpstr>Sense </vt:lpstr>
      <vt:lpstr>Adapt </vt:lpstr>
      <vt:lpstr>Create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Sense adapt create  summerschool</dc:title>
  <dc:creator>Joris Putteneers</dc:creator>
  <cp:lastModifiedBy>Joris Putteneers</cp:lastModifiedBy>
  <cp:revision>7</cp:revision>
  <dcterms:created xsi:type="dcterms:W3CDTF">2022-05-23T09:17:47Z</dcterms:created>
  <dcterms:modified xsi:type="dcterms:W3CDTF">2022-05-23T14:12:50Z</dcterms:modified>
</cp:coreProperties>
</file>

<file path=docProps/thumbnail.jpeg>
</file>